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A436-C37C-4E8E-9878-2BF4A2FECC1A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4A60-60BF-40E9-8CDA-9493CD65A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A436-C37C-4E8E-9878-2BF4A2FECC1A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4A60-60BF-40E9-8CDA-9493CD65A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A436-C37C-4E8E-9878-2BF4A2FECC1A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4A60-60BF-40E9-8CDA-9493CD65A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A436-C37C-4E8E-9878-2BF4A2FECC1A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4A60-60BF-40E9-8CDA-9493CD65A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A436-C37C-4E8E-9878-2BF4A2FECC1A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4A60-60BF-40E9-8CDA-9493CD65A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A436-C37C-4E8E-9878-2BF4A2FECC1A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4A60-60BF-40E9-8CDA-9493CD65A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A436-C37C-4E8E-9878-2BF4A2FECC1A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4A60-60BF-40E9-8CDA-9493CD65A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A436-C37C-4E8E-9878-2BF4A2FECC1A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4A60-60BF-40E9-8CDA-9493CD65A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A436-C37C-4E8E-9878-2BF4A2FECC1A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4A60-60BF-40E9-8CDA-9493CD65A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A436-C37C-4E8E-9878-2BF4A2FECC1A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04A60-60BF-40E9-8CDA-9493CD65A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A436-C37C-4E8E-9878-2BF4A2FECC1A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B204A60-60BF-40E9-8CDA-9493CD65AF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732A436-C37C-4E8E-9878-2BF4A2FECC1A}" type="datetimeFigureOut">
              <a:rPr lang="en-US" smtClean="0"/>
              <a:pPr/>
              <a:t>10/7/2011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B204A60-60BF-40E9-8CDA-9493CD65AFA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fix for </a:t>
            </a:r>
            <a:r>
              <a:rPr lang="en-US" smtClean="0"/>
              <a:t>the feed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Build a hat…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0680"/>
            <a:ext cx="8229600" cy="4389120"/>
          </a:xfrm>
        </p:spPr>
        <p:txBody>
          <a:bodyPr/>
          <a:lstStyle/>
          <a:p>
            <a:r>
              <a:rPr lang="en-US" dirty="0" smtClean="0"/>
              <a:t>You cannot speak during this assignment. You do not know how to write. Your method of communication will need to be sketches on paper.</a:t>
            </a:r>
          </a:p>
          <a:p>
            <a:endParaRPr lang="en-US" dirty="0" smtClean="0"/>
          </a:p>
          <a:p>
            <a:r>
              <a:rPr lang="en-US" dirty="0" smtClean="0"/>
              <a:t>With your group, create a hat that will fix Violet’s feed.</a:t>
            </a:r>
          </a:p>
          <a:p>
            <a:endParaRPr lang="en-US" dirty="0" smtClean="0"/>
          </a:p>
          <a:p>
            <a:r>
              <a:rPr lang="en-US" dirty="0" smtClean="0"/>
              <a:t>You have 15 minutes to complete this task.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Congratulations! You have gained back your 2011 power to write. </a:t>
            </a:r>
          </a:p>
          <a:p>
            <a:r>
              <a:rPr lang="en-US" dirty="0" smtClean="0"/>
              <a:t>Create a list of instructions for the hat.</a:t>
            </a:r>
          </a:p>
          <a:p>
            <a:pPr lvl="1"/>
            <a:r>
              <a:rPr lang="en-US" dirty="0" smtClean="0"/>
              <a:t>How does it work?</a:t>
            </a:r>
          </a:p>
          <a:p>
            <a:pPr lvl="1"/>
            <a:r>
              <a:rPr lang="en-US" dirty="0" smtClean="0"/>
              <a:t>Does Violet have to wear the hat forever? </a:t>
            </a:r>
          </a:p>
          <a:p>
            <a:pPr lvl="1"/>
            <a:r>
              <a:rPr lang="en-US" dirty="0" smtClean="0"/>
              <a:t>What happens if Violet removes the hat?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does the hat change the relationship between Violet and Titus?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“Fix the feed” advertisement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an ad for the hat </a:t>
            </a:r>
          </a:p>
          <a:p>
            <a:pPr lvl="1"/>
            <a:r>
              <a:rPr lang="en-US" dirty="0" smtClean="0"/>
              <a:t>Images</a:t>
            </a:r>
          </a:p>
          <a:p>
            <a:pPr lvl="1"/>
            <a:r>
              <a:rPr lang="en-US" dirty="0" smtClean="0"/>
              <a:t>Narration</a:t>
            </a:r>
          </a:p>
          <a:p>
            <a:pPr lvl="1"/>
            <a:r>
              <a:rPr lang="en-US" dirty="0" smtClean="0"/>
              <a:t>Music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Perform in class or create a video using Windows Movie Maker or another program</a:t>
            </a:r>
          </a:p>
          <a:p>
            <a:pPr lvl="1"/>
            <a:r>
              <a:rPr lang="en-US" dirty="0" smtClean="0"/>
              <a:t>Work with group or alone</a:t>
            </a:r>
          </a:p>
          <a:p>
            <a:pPr lvl="1"/>
            <a:r>
              <a:rPr lang="en-US" dirty="0" smtClean="0"/>
              <a:t>DUE Monday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D6AF5069176B47A1EAA45B0356182D" ma:contentTypeVersion="0" ma:contentTypeDescription="Create a new document." ma:contentTypeScope="" ma:versionID="c4ea2d7ec83a17fa8b3ff8a5fa664bf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EC41047-356D-4EB7-8E42-B0949310A9CE}"/>
</file>

<file path=customXml/itemProps2.xml><?xml version="1.0" encoding="utf-8"?>
<ds:datastoreItem xmlns:ds="http://schemas.openxmlformats.org/officeDocument/2006/customXml" ds:itemID="{DB548AF4-355E-481F-B361-965AC765DE00}"/>
</file>

<file path=customXml/itemProps3.xml><?xml version="1.0" encoding="utf-8"?>
<ds:datastoreItem xmlns:ds="http://schemas.openxmlformats.org/officeDocument/2006/customXml" ds:itemID="{74E7510E-EEBE-4661-AE9F-F54FC49A8BD6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56</TotalTime>
  <Words>149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A fix for the feed</vt:lpstr>
      <vt:lpstr>Build a hat…</vt:lpstr>
      <vt:lpstr>Slide 3</vt:lpstr>
      <vt:lpstr>“Fix the feed” advertisement</vt:lpstr>
    </vt:vector>
  </TitlesOfParts>
  <Company>Deubrook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SPeil</dc:creator>
  <cp:lastModifiedBy>SPeil</cp:lastModifiedBy>
  <cp:revision>6</cp:revision>
  <dcterms:created xsi:type="dcterms:W3CDTF">2011-10-06T13:10:50Z</dcterms:created>
  <dcterms:modified xsi:type="dcterms:W3CDTF">2011-10-07T13:37:20Z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0x01010030D6AF5069176B47A1EAA45B0356182D</vt:lpwstr>
  </property>
</Properties>
</file>